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66" r:id="rId3"/>
    <p:sldId id="262" r:id="rId4"/>
    <p:sldId id="265" r:id="rId5"/>
    <p:sldId id="259" r:id="rId6"/>
    <p:sldId id="260" r:id="rId7"/>
    <p:sldId id="261" r:id="rId8"/>
    <p:sldId id="264" r:id="rId9"/>
    <p:sldId id="263" r:id="rId10"/>
    <p:sldId id="267" r:id="rId11"/>
    <p:sldId id="299" r:id="rId12"/>
    <p:sldId id="298" r:id="rId13"/>
    <p:sldId id="268" r:id="rId14"/>
    <p:sldId id="269" r:id="rId15"/>
    <p:sldId id="272" r:id="rId16"/>
    <p:sldId id="273" r:id="rId17"/>
    <p:sldId id="274" r:id="rId18"/>
    <p:sldId id="270" r:id="rId19"/>
    <p:sldId id="271" r:id="rId20"/>
    <p:sldId id="275" r:id="rId21"/>
    <p:sldId id="290" r:id="rId22"/>
    <p:sldId id="282" r:id="rId23"/>
    <p:sldId id="276" r:id="rId24"/>
    <p:sldId id="287" r:id="rId25"/>
    <p:sldId id="286" r:id="rId26"/>
    <p:sldId id="277" r:id="rId27"/>
    <p:sldId id="278" r:id="rId28"/>
    <p:sldId id="279" r:id="rId29"/>
    <p:sldId id="285" r:id="rId30"/>
    <p:sldId id="280" r:id="rId31"/>
    <p:sldId id="281" r:id="rId32"/>
    <p:sldId id="288" r:id="rId33"/>
    <p:sldId id="283" r:id="rId34"/>
    <p:sldId id="284" r:id="rId35"/>
    <p:sldId id="296" r:id="rId36"/>
    <p:sldId id="297" r:id="rId37"/>
    <p:sldId id="300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30A"/>
    <a:srgbClr val="66CCFF"/>
    <a:srgbClr val="3A2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95509-0B06-8742-AD3E-FDF2D505193B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191FA-B0FD-3B42-A94B-A6AABAA03F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08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191FA-B0FD-3B42-A94B-A6AABAA03F00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0AEB-979F-4B4D-8590-DDD75F6D9DB3}" type="datetimeFigureOut">
              <a:rPr lang="en-US" smtClean="0"/>
              <a:pPr/>
              <a:t>9/25/2010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B712B-DF8D-9846-9793-258F5ADA4E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66" y="317481"/>
            <a:ext cx="9083934" cy="32829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66CCFF"/>
                </a:solidFill>
              </a:rPr>
              <a:t>Easy To Build Demonstrations</a:t>
            </a:r>
            <a:r>
              <a:rPr lang="en-US" b="1" dirty="0" smtClean="0">
                <a:solidFill>
                  <a:srgbClr val="3A2AFF"/>
                </a:solidFill>
              </a:rPr>
              <a:t> </a:t>
            </a:r>
            <a:br>
              <a:rPr lang="en-US" b="1" dirty="0" smtClean="0">
                <a:solidFill>
                  <a:srgbClr val="3A2AFF"/>
                </a:solidFill>
              </a:rPr>
            </a:br>
            <a:r>
              <a:rPr lang="en-US" b="1" dirty="0" smtClean="0">
                <a:solidFill>
                  <a:srgbClr val="3A2AFF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Solar Penny Melter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3A2AFF"/>
                </a:solidFill>
              </a:rPr>
              <a:t/>
            </a:r>
            <a:br>
              <a:rPr lang="en-US" b="1" dirty="0" smtClean="0">
                <a:solidFill>
                  <a:srgbClr val="3A2AFF"/>
                </a:solidFill>
              </a:rPr>
            </a:br>
            <a:r>
              <a:rPr lang="en-US" sz="3600" b="1" dirty="0" smtClean="0">
                <a:solidFill>
                  <a:srgbClr val="66CCFF"/>
                </a:solidFill>
              </a:rPr>
              <a:t>and</a:t>
            </a:r>
            <a:r>
              <a:rPr lang="en-US" b="1" dirty="0" smtClean="0">
                <a:solidFill>
                  <a:srgbClr val="3A2AFF"/>
                </a:solidFill>
              </a:rPr>
              <a:t/>
            </a:r>
            <a:br>
              <a:rPr lang="en-US" b="1" dirty="0" smtClean="0">
                <a:solidFill>
                  <a:srgbClr val="3A2AFF"/>
                </a:solidFill>
              </a:rPr>
            </a:br>
            <a:r>
              <a:rPr lang="en-US" b="1" dirty="0" smtClean="0">
                <a:solidFill>
                  <a:srgbClr val="FF530A"/>
                </a:solidFill>
              </a:rPr>
              <a:t> </a:t>
            </a:r>
            <a:r>
              <a:rPr lang="en-US" b="1" dirty="0">
                <a:solidFill>
                  <a:srgbClr val="FF530A"/>
                </a:solidFill>
              </a:rPr>
              <a:t>Rubens Tube</a:t>
            </a:r>
            <a:r>
              <a:rPr lang="en-US" b="1" dirty="0" smtClean="0">
                <a:solidFill>
                  <a:srgbClr val="FF530A"/>
                </a:solidFill>
              </a:rPr>
              <a:t> </a:t>
            </a:r>
            <a:endParaRPr lang="en-US" b="1" dirty="0">
              <a:solidFill>
                <a:srgbClr val="FF530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 </a:t>
            </a:r>
            <a:r>
              <a:rPr lang="en-US" dirty="0" smtClean="0"/>
              <a:t>Hammersly - Chaparral H.S.</a:t>
            </a:r>
          </a:p>
          <a:p>
            <a:r>
              <a:rPr lang="en-US" dirty="0" smtClean="0"/>
              <a:t>Tom </a:t>
            </a:r>
            <a:r>
              <a:rPr lang="en-US" dirty="0"/>
              <a:t>Vining</a:t>
            </a:r>
            <a:r>
              <a:rPr lang="en-US" dirty="0" smtClean="0"/>
              <a:t> - Desert Mountain H.S. </a:t>
            </a:r>
          </a:p>
          <a:p>
            <a:r>
              <a:rPr lang="en-US" dirty="0" smtClean="0"/>
              <a:t>Ryan Hill - Desert </a:t>
            </a:r>
            <a:r>
              <a:rPr lang="en-US" dirty="0"/>
              <a:t>Mountain</a:t>
            </a:r>
            <a:r>
              <a:rPr lang="en-US" dirty="0" smtClean="0"/>
              <a:t> H.S.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Rubens Tube</a:t>
            </a:r>
            <a:br>
              <a:rPr lang="en-US" dirty="0" smtClean="0"/>
            </a:br>
            <a:r>
              <a:rPr lang="en-US" dirty="0" smtClean="0"/>
              <a:t>Materials and supplies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Several 1/16” drill bits</a:t>
            </a:r>
          </a:p>
          <a:p>
            <a:r>
              <a:rPr lang="en-US" dirty="0" smtClean="0"/>
              <a:t>2 </a:t>
            </a:r>
            <a:r>
              <a:rPr lang="en-US" smtClean="0"/>
              <a:t>- Stove </a:t>
            </a:r>
            <a:r>
              <a:rPr lang="en-US" dirty="0" smtClean="0"/>
              <a:t>pipe 4” x 48”</a:t>
            </a:r>
          </a:p>
          <a:p>
            <a:r>
              <a:rPr lang="en-US" dirty="0" smtClean="0"/>
              <a:t>1 – 4” end cap</a:t>
            </a:r>
          </a:p>
          <a:p>
            <a:r>
              <a:rPr lang="en-US" dirty="0" smtClean="0"/>
              <a:t>1 - Hose barb 3/8” x 1/4”</a:t>
            </a:r>
          </a:p>
          <a:p>
            <a:r>
              <a:rPr lang="en-US" dirty="0" smtClean="0"/>
              <a:t>1 – Reducer 1/4” x 1/8” </a:t>
            </a:r>
          </a:p>
          <a:p>
            <a:r>
              <a:rPr lang="en-US" dirty="0" smtClean="0"/>
              <a:t>2 – Metal washers </a:t>
            </a:r>
          </a:p>
          <a:p>
            <a:r>
              <a:rPr lang="en-US" dirty="0" smtClean="0"/>
              <a:t>2 - Rubber washers</a:t>
            </a:r>
          </a:p>
          <a:p>
            <a:r>
              <a:rPr lang="en-US" dirty="0" smtClean="0"/>
              <a:t>      Metal duct tape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 punch holes every 3/4”. Drill holes with a 1/16” diameter bit (a drill press is very helpful)</a:t>
            </a:r>
            <a:endParaRPr lang="en-US" dirty="0"/>
          </a:p>
        </p:txBody>
      </p:sp>
      <p:pic>
        <p:nvPicPr>
          <p:cNvPr id="8" name="Content Placeholder 7" descr="IMG_070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817" b="-13817"/>
          <a:stretch>
            <a:fillRect/>
          </a:stretch>
        </p:blipFill>
        <p:spPr>
          <a:xfrm>
            <a:off x="457200" y="2178614"/>
            <a:ext cx="8229600" cy="39475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cap</a:t>
            </a:r>
            <a:endParaRPr lang="en-US" dirty="0"/>
          </a:p>
        </p:txBody>
      </p:sp>
      <p:pic>
        <p:nvPicPr>
          <p:cNvPr id="4" name="Content Placeholder 3" descr="IMG_069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3/8” x 1/4” hose barb, metal and rubber washer</a:t>
            </a:r>
            <a:endParaRPr lang="en-US" dirty="0"/>
          </a:p>
        </p:txBody>
      </p:sp>
      <p:pic>
        <p:nvPicPr>
          <p:cNvPr id="4" name="Content Placeholder 3" descr="IMG_069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1/4” x 1/8” reducer and rubber washer</a:t>
            </a:r>
            <a:endParaRPr lang="en-US" dirty="0"/>
          </a:p>
        </p:txBody>
      </p:sp>
      <p:pic>
        <p:nvPicPr>
          <p:cNvPr id="4" name="Content Placeholder 3" descr="IMG_069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Tape </a:t>
            </a:r>
            <a:r>
              <a:rPr lang="en-US" dirty="0"/>
              <a:t>e</a:t>
            </a:r>
            <a:r>
              <a:rPr lang="en-US" dirty="0" smtClean="0"/>
              <a:t>nd </a:t>
            </a:r>
            <a:r>
              <a:rPr lang="en-US" dirty="0"/>
              <a:t>c</a:t>
            </a:r>
            <a:r>
              <a:rPr lang="en-US" dirty="0" smtClean="0"/>
              <a:t>ap on</a:t>
            </a:r>
            <a:endParaRPr lang="en-US" dirty="0"/>
          </a:p>
        </p:txBody>
      </p:sp>
      <p:pic>
        <p:nvPicPr>
          <p:cNvPr id="4" name="Content Placeholder 3" descr="IMG_0696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Taping the seam</a:t>
            </a:r>
            <a:endParaRPr lang="en-US" dirty="0"/>
          </a:p>
        </p:txBody>
      </p:sp>
      <p:pic>
        <p:nvPicPr>
          <p:cNvPr id="4" name="Content Placeholder 3" descr="IMG_0665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Lots and lots of 1/16” holes - ¾” apart  </a:t>
            </a:r>
            <a:endParaRPr lang="en-US" dirty="0"/>
          </a:p>
        </p:txBody>
      </p:sp>
      <p:pic>
        <p:nvPicPr>
          <p:cNvPr id="8" name="Content Placeholder 7" descr="IMG_070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415" b="-54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 other end with balloon </a:t>
            </a:r>
            <a:endParaRPr lang="en-US" dirty="0"/>
          </a:p>
        </p:txBody>
      </p:sp>
      <p:pic>
        <p:nvPicPr>
          <p:cNvPr id="6" name="Content Placeholder 5" descr="IMG_0755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car stereo speaker</a:t>
            </a:r>
            <a:endParaRPr lang="en-US" dirty="0"/>
          </a:p>
        </p:txBody>
      </p:sp>
      <p:pic>
        <p:nvPicPr>
          <p:cNvPr id="4" name="Content Placeholder 3" descr="IMG_075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Balloon end up against the speaker</a:t>
            </a:r>
            <a:endParaRPr lang="en-US" dirty="0"/>
          </a:p>
        </p:txBody>
      </p:sp>
      <p:pic>
        <p:nvPicPr>
          <p:cNvPr id="4" name="Content Placeholder 3" descr="IMG_075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the fun begin</a:t>
            </a:r>
            <a:endParaRPr lang="en-US" dirty="0"/>
          </a:p>
        </p:txBody>
      </p:sp>
      <p:pic>
        <p:nvPicPr>
          <p:cNvPr id="7" name="Content Placeholder 6" descr="IMG_0758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Solar Penny Melter </a:t>
            </a:r>
            <a:endParaRPr lang="en-US" dirty="0"/>
          </a:p>
        </p:txBody>
      </p:sp>
      <p:pic>
        <p:nvPicPr>
          <p:cNvPr id="7" name="Content Placeholder 6" descr="IMG_0760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670" r="-1567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Lens Frame  </a:t>
            </a:r>
            <a:br>
              <a:rPr lang="en-US" dirty="0" smtClean="0"/>
            </a:br>
            <a:r>
              <a:rPr lang="en-US" dirty="0"/>
              <a:t>1</a:t>
            </a:r>
            <a:r>
              <a:rPr lang="en-US" dirty="0" smtClean="0"/>
              <a:t>4.5” x  14.5” – 1” x 2” lumber</a:t>
            </a:r>
            <a:endParaRPr lang="en-US" dirty="0"/>
          </a:p>
        </p:txBody>
      </p:sp>
      <p:pic>
        <p:nvPicPr>
          <p:cNvPr id="6" name="Content Placeholder 5" descr="IMG_067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721" r="-377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 - ¼” deep  x  ½” wide </a:t>
            </a:r>
            <a:endParaRPr lang="en-US" dirty="0"/>
          </a:p>
        </p:txBody>
      </p:sp>
      <p:pic>
        <p:nvPicPr>
          <p:cNvPr id="4" name="Content Placeholder 3" descr="IMG_067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Lens Frame</a:t>
            </a:r>
            <a:endParaRPr lang="en-US" dirty="0"/>
          </a:p>
        </p:txBody>
      </p:sp>
      <p:pic>
        <p:nvPicPr>
          <p:cNvPr id="4" name="Content Placeholder 3" descr="IMG_067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398" b="-839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Lens Frame – 2” x  2” x 8” connection</a:t>
            </a:r>
            <a:endParaRPr lang="en-US" dirty="0"/>
          </a:p>
        </p:txBody>
      </p:sp>
      <p:pic>
        <p:nvPicPr>
          <p:cNvPr id="4" name="Content Placeholder 3" descr="IMG_066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Frame – side view</a:t>
            </a:r>
            <a:endParaRPr lang="en-US" dirty="0"/>
          </a:p>
        </p:txBody>
      </p:sp>
      <p:pic>
        <p:nvPicPr>
          <p:cNvPr id="4" name="Content Placeholder 3" descr="IMG_0670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Frame – bottom view</a:t>
            </a:r>
            <a:endParaRPr lang="en-US" dirty="0"/>
          </a:p>
        </p:txBody>
      </p:sp>
      <p:pic>
        <p:nvPicPr>
          <p:cNvPr id="4" name="Content Placeholder 3" descr="IMG_0668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Lens Frame connection (upside down)</a:t>
            </a:r>
            <a:endParaRPr lang="en-US" dirty="0"/>
          </a:p>
        </p:txBody>
      </p:sp>
      <p:pic>
        <p:nvPicPr>
          <p:cNvPr id="4" name="Content Placeholder 3" descr="IMG_069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Frame with Lens</a:t>
            </a:r>
            <a:endParaRPr lang="en-US" dirty="0"/>
          </a:p>
        </p:txBody>
      </p:sp>
      <p:pic>
        <p:nvPicPr>
          <p:cNvPr id="4" name="Content Placeholder 3" descr="IMG_068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Legs – 1” x  4” x 36”. Drill holes every 4”</a:t>
            </a:r>
            <a:endParaRPr lang="en-US" sz="3800" dirty="0"/>
          </a:p>
        </p:txBody>
      </p:sp>
      <p:pic>
        <p:nvPicPr>
          <p:cNvPr id="4" name="Content Placeholder 3" descr="IMG_067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Legs with cross bracing</a:t>
            </a:r>
            <a:endParaRPr lang="en-US" dirty="0"/>
          </a:p>
        </p:txBody>
      </p:sp>
      <p:pic>
        <p:nvPicPr>
          <p:cNvPr id="4" name="Content Placeholder 3" descr="IMG_0688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Legs with cross bracing</a:t>
            </a:r>
            <a:endParaRPr lang="en-US" dirty="0"/>
          </a:p>
        </p:txBody>
      </p:sp>
      <p:pic>
        <p:nvPicPr>
          <p:cNvPr id="4" name="Content Placeholder 3" descr="IMG_0687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Platform</a:t>
            </a:r>
            <a:endParaRPr lang="en-US" dirty="0"/>
          </a:p>
        </p:txBody>
      </p:sp>
      <p:pic>
        <p:nvPicPr>
          <p:cNvPr id="6" name="Content Placeholder 5" descr="IMG_0676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387" r="-19387"/>
          <a:stretch>
            <a:fillRect/>
          </a:stretch>
        </p:blipFill>
        <p:spPr>
          <a:xfrm>
            <a:off x="457200" y="1608447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Platform – edge view</a:t>
            </a:r>
            <a:endParaRPr lang="en-US" dirty="0"/>
          </a:p>
        </p:txBody>
      </p:sp>
      <p:pic>
        <p:nvPicPr>
          <p:cNvPr id="6" name="Content Placeholder 5" descr="IMG_0677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327" b="-2932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Platform – side view</a:t>
            </a:r>
            <a:endParaRPr lang="en-US" dirty="0"/>
          </a:p>
        </p:txBody>
      </p:sp>
      <p:pic>
        <p:nvPicPr>
          <p:cNvPr id="6" name="Content Placeholder 5" descr="IMG_0678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574" b="-31574"/>
          <a:stretch>
            <a:fillRect/>
          </a:stretch>
        </p:blipFill>
        <p:spPr>
          <a:xfrm>
            <a:off x="457200" y="1608447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Platform – connection</a:t>
            </a:r>
            <a:endParaRPr lang="en-US" dirty="0"/>
          </a:p>
        </p:txBody>
      </p:sp>
      <p:pic>
        <p:nvPicPr>
          <p:cNvPr id="4" name="Content Placeholder 3" descr="IMG_0686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View</a:t>
            </a:r>
            <a:endParaRPr lang="en-US" dirty="0"/>
          </a:p>
        </p:txBody>
      </p:sp>
      <p:pic>
        <p:nvPicPr>
          <p:cNvPr id="4" name="Content Placeholder 3" descr="IMG_067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pic>
        <p:nvPicPr>
          <p:cNvPr id="4" name="Content Placeholder 3" descr="IMG_0680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frame inverted</a:t>
            </a:r>
            <a:endParaRPr lang="en-US" dirty="0"/>
          </a:p>
        </p:txBody>
      </p:sp>
      <p:pic>
        <p:nvPicPr>
          <p:cNvPr id="4" name="Content Placeholder 3" descr="IMG_068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with lens in</a:t>
            </a:r>
            <a:endParaRPr lang="en-US" dirty="0"/>
          </a:p>
        </p:txBody>
      </p:sp>
      <p:pic>
        <p:nvPicPr>
          <p:cNvPr id="4" name="Content Placeholder 3" descr="IMG_068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Assembled</a:t>
            </a:r>
            <a:endParaRPr lang="en-US" dirty="0"/>
          </a:p>
        </p:txBody>
      </p:sp>
      <p:pic>
        <p:nvPicPr>
          <p:cNvPr id="4" name="Content Placeholder 3" descr="IMG_068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 Product</a:t>
            </a:r>
            <a:endParaRPr lang="en-US" dirty="0"/>
          </a:p>
        </p:txBody>
      </p:sp>
      <p:pic>
        <p:nvPicPr>
          <p:cNvPr id="6" name="Content Placeholder 5" descr="IMG_0749_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424" r="-8842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 Product</a:t>
            </a:r>
            <a:endParaRPr lang="en-US" dirty="0"/>
          </a:p>
        </p:txBody>
      </p:sp>
      <p:pic>
        <p:nvPicPr>
          <p:cNvPr id="6" name="Content Placeholder 5" descr="IMG_0750_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729" r="-6472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Monaco"/>
                <a:ea typeface="Monaco"/>
                <a:cs typeface="Monaco"/>
              </a:rPr>
              <a:t>The Penny Melter was adapted from “Physics Demonstration Apparatus”, by Martin C. Sagendorf, Sanford House Press, 2009 - available from Educational Innovations</a:t>
            </a:r>
          </a:p>
          <a:p>
            <a:r>
              <a:rPr lang="en-US" dirty="0" smtClean="0">
                <a:latin typeface="Monaco"/>
                <a:ea typeface="Monaco"/>
                <a:cs typeface="Monaco"/>
              </a:rPr>
              <a:t> </a:t>
            </a:r>
          </a:p>
          <a:p>
            <a:r>
              <a:rPr lang="en-US" dirty="0" smtClean="0">
                <a:latin typeface="Monaco"/>
                <a:ea typeface="Monaco"/>
                <a:cs typeface="Monaco"/>
              </a:rPr>
              <a:t>The Ruben's Tube was adapted from a personal communication from Alice LeVan, Kodiak High School, Alaska</a:t>
            </a:r>
          </a:p>
          <a:p>
            <a:r>
              <a:rPr lang="en-US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Presenters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 Hammersly - Chaparral H.S. </a:t>
            </a:r>
            <a:r>
              <a:rPr lang="en-US" dirty="0" smtClean="0">
                <a:latin typeface="Verdana"/>
                <a:ea typeface="Verdana"/>
                <a:cs typeface="Verdana"/>
              </a:rPr>
              <a:t>ahammersly@susd.org</a:t>
            </a:r>
            <a:endParaRPr lang="en-US" dirty="0" smtClean="0"/>
          </a:p>
          <a:p>
            <a:r>
              <a:rPr lang="en-US" dirty="0" smtClean="0"/>
              <a:t>Tom Vining - Desert Mountain H.S.</a:t>
            </a:r>
            <a:r>
              <a:rPr lang="en-US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dirty="0" smtClean="0">
                <a:latin typeface="Verdana"/>
                <a:ea typeface="Verdana"/>
                <a:cs typeface="Verdana"/>
              </a:rPr>
              <a:t>tvining@susd.org</a:t>
            </a:r>
            <a:r>
              <a:rPr lang="en-US" dirty="0" smtClean="0"/>
              <a:t> </a:t>
            </a:r>
          </a:p>
          <a:p>
            <a:r>
              <a:rPr lang="en-US" dirty="0" smtClean="0"/>
              <a:t>Ryan Hill - Desert Mountain H.S.</a:t>
            </a:r>
            <a:r>
              <a:rPr lang="en-US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dirty="0" smtClean="0">
                <a:latin typeface="Verdana"/>
                <a:ea typeface="Verdana"/>
                <a:cs typeface="Verdana"/>
              </a:rPr>
              <a:t>rhill@susd.org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332</Words>
  <Application>Microsoft Office PowerPoint</Application>
  <PresentationFormat>On-screen Show (4:3)</PresentationFormat>
  <Paragraphs>58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Easy To Build Demonstrations   Solar Penny Melter  and  Rubens Tube </vt:lpstr>
      <vt:lpstr>Rubens Tube Materials and supplies</vt:lpstr>
      <vt:lpstr>Pre punch holes every 3/4”. Drill holes with a 1/16” diameter bit (a drill press is very helpful)</vt:lpstr>
      <vt:lpstr>End cap</vt:lpstr>
      <vt:lpstr>3/8” x 1/4” hose barb, metal and rubber washer</vt:lpstr>
      <vt:lpstr>1/4” x 1/8” reducer and rubber washer</vt:lpstr>
      <vt:lpstr>Tape end cap on</vt:lpstr>
      <vt:lpstr>Taping the seam</vt:lpstr>
      <vt:lpstr>Lots and lots of 1/16” holes - ¾” apart  </vt:lpstr>
      <vt:lpstr>Cover other end with balloon </vt:lpstr>
      <vt:lpstr>Old car stereo speaker</vt:lpstr>
      <vt:lpstr>Balloon end up against the speaker</vt:lpstr>
      <vt:lpstr>Let the fun begin</vt:lpstr>
      <vt:lpstr>Solar Penny Melter </vt:lpstr>
      <vt:lpstr>Lens Frame   14.5” x  14.5” – 1” x 2” lumber</vt:lpstr>
      <vt:lpstr>Router - ¼” deep  x  ½” wide </vt:lpstr>
      <vt:lpstr>Lens Frame</vt:lpstr>
      <vt:lpstr>Lens Frame – 2” x  2” x 8” connection</vt:lpstr>
      <vt:lpstr>Lens Frame – side view</vt:lpstr>
      <vt:lpstr>Lens Frame – bottom view</vt:lpstr>
      <vt:lpstr>Lens Frame connection (upside down)</vt:lpstr>
      <vt:lpstr>Lens Frame with Lens</vt:lpstr>
      <vt:lpstr>Legs – 1” x  4” x 36”. Drill holes every 4”</vt:lpstr>
      <vt:lpstr>Legs with cross bracing</vt:lpstr>
      <vt:lpstr>Legs with cross bracing</vt:lpstr>
      <vt:lpstr>Support Platform</vt:lpstr>
      <vt:lpstr>Support Platform – edge view</vt:lpstr>
      <vt:lpstr>Support Platform – side view</vt:lpstr>
      <vt:lpstr>Support Platform – connection</vt:lpstr>
      <vt:lpstr>Top View</vt:lpstr>
      <vt:lpstr>Connections</vt:lpstr>
      <vt:lpstr>Lens frame inverted</vt:lpstr>
      <vt:lpstr>Frame with lens in</vt:lpstr>
      <vt:lpstr>Assembled</vt:lpstr>
      <vt:lpstr>Finished Product</vt:lpstr>
      <vt:lpstr>Finished Product</vt:lpstr>
      <vt:lpstr>Credits</vt:lpstr>
      <vt:lpstr>Presenters Contact Information</vt:lpstr>
    </vt:vector>
  </TitlesOfParts>
  <Company>Desert Mountain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Easy To Build Demonstrations – Solar Penny Melter and Rubens Tube </dc:title>
  <dc:creator>Thomas Vining</dc:creator>
  <cp:lastModifiedBy>default</cp:lastModifiedBy>
  <cp:revision>26</cp:revision>
  <dcterms:created xsi:type="dcterms:W3CDTF">2010-09-25T15:13:29Z</dcterms:created>
  <dcterms:modified xsi:type="dcterms:W3CDTF">2010-09-25T18:13:10Z</dcterms:modified>
</cp:coreProperties>
</file>